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4" r:id="rId4"/>
    <p:sldId id="275" r:id="rId5"/>
    <p:sldId id="276" r:id="rId6"/>
    <p:sldId id="273" r:id="rId7"/>
    <p:sldId id="272" r:id="rId8"/>
    <p:sldId id="277" r:id="rId9"/>
    <p:sldId id="278" r:id="rId10"/>
    <p:sldId id="279" r:id="rId11"/>
    <p:sldId id="280" r:id="rId12"/>
    <p:sldId id="271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70" r:id="rId25"/>
    <p:sldId id="264" r:id="rId26"/>
    <p:sldId id="265" r:id="rId27"/>
    <p:sldId id="266" r:id="rId28"/>
    <p:sldId id="258" r:id="rId29"/>
    <p:sldId id="260" r:id="rId30"/>
    <p:sldId id="261" r:id="rId31"/>
    <p:sldId id="262" r:id="rId32"/>
    <p:sldId id="263" r:id="rId33"/>
    <p:sldId id="259" r:id="rId34"/>
    <p:sldId id="267" r:id="rId35"/>
    <p:sldId id="268" r:id="rId36"/>
    <p:sldId id="26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4" autoAdjust="0"/>
    <p:restoredTop sz="94660"/>
  </p:normalViewPr>
  <p:slideViewPr>
    <p:cSldViewPr snapToGrid="0">
      <p:cViewPr varScale="1">
        <p:scale>
          <a:sx n="88" d="100"/>
          <a:sy n="88" d="100"/>
        </p:scale>
        <p:origin x="92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23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72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20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98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832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986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320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98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32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362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5F98C-A3B3-4C9A-A42F-E734E9368388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57963-1742-454C-B619-D0B7CBBB43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2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E85910-446C-4D06-880B-BFF8FD4EA1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半导体物理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B20344-516F-4BCE-95BF-E16F2217B7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latin typeface="华文新魏" panose="02010800040101010101" pitchFamily="2" charset="-122"/>
                <a:ea typeface="华文新魏" panose="02010800040101010101" pitchFamily="2" charset="-122"/>
              </a:rPr>
              <a:t>作业讲评</a:t>
            </a:r>
          </a:p>
        </p:txBody>
      </p:sp>
    </p:spTree>
    <p:extLst>
      <p:ext uri="{BB962C8B-B14F-4D97-AF65-F5344CB8AC3E}">
        <p14:creationId xmlns:p14="http://schemas.microsoft.com/office/powerpoint/2010/main" val="1571971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9734F8A-A248-47D0-B8C8-1DAA18AC6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8" y="1222217"/>
            <a:ext cx="8577943" cy="399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1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2528EA-4A42-4E06-844F-A78CD2E0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8" y="1961142"/>
            <a:ext cx="8212183" cy="262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87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3E48D-8E46-46AE-95F2-CC684B566E63}"/>
              </a:ext>
            </a:extLst>
          </p:cNvPr>
          <p:cNvSpPr/>
          <p:nvPr/>
        </p:nvSpPr>
        <p:spPr>
          <a:xfrm>
            <a:off x="2603862" y="2693126"/>
            <a:ext cx="4302035" cy="1471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6600" dirty="0"/>
              <a:t>第</a:t>
            </a:r>
            <a:r>
              <a:rPr lang="en-US" altLang="zh-CN" sz="6600" dirty="0"/>
              <a:t>3</a:t>
            </a:r>
            <a:r>
              <a:rPr lang="zh-CN" altLang="en-US" sz="6600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020840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9E20D31-3D9F-4CC6-851D-6125E04F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31" y="587475"/>
            <a:ext cx="8570738" cy="547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5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EB88174-AF17-49B1-A9EE-3EDF1A31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2" y="1262280"/>
            <a:ext cx="8595775" cy="417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17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01BD66-374F-4743-A8A9-30C009033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4" y="844368"/>
            <a:ext cx="8769531" cy="494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3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49D1B4-BF91-4FEF-9DA0-4F1FC591F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" y="937883"/>
            <a:ext cx="8682446" cy="4780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77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55E2AD2-0481-4D00-ABF5-429C07F74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0" y="303128"/>
            <a:ext cx="8952159" cy="625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45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9A961F-8F0A-48EE-A56C-DAA05B7CE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25" y="707139"/>
            <a:ext cx="8786949" cy="531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95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4D15811-CC26-426E-B5B9-8D20F17FF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" y="604169"/>
            <a:ext cx="8891451" cy="55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36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3E48D-8E46-46AE-95F2-CC684B566E63}"/>
              </a:ext>
            </a:extLst>
          </p:cNvPr>
          <p:cNvSpPr/>
          <p:nvPr/>
        </p:nvSpPr>
        <p:spPr>
          <a:xfrm>
            <a:off x="2603862" y="2693126"/>
            <a:ext cx="4302035" cy="1471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6600" dirty="0"/>
              <a:t>第</a:t>
            </a:r>
            <a:r>
              <a:rPr lang="en-US" altLang="zh-CN" sz="6600" dirty="0"/>
              <a:t>1</a:t>
            </a:r>
            <a:r>
              <a:rPr lang="zh-CN" altLang="en-US" sz="6600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548061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57DFD6-F15A-49E7-B62F-FD2AAD86E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50" y="880714"/>
            <a:ext cx="8795699" cy="491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288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4C52E6-670F-4F38-A74C-182D322BD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6" y="275858"/>
            <a:ext cx="8974867" cy="630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8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346103-7CA3-4AD0-91D9-6C07CC554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3" y="304951"/>
            <a:ext cx="8932774" cy="624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7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507ECF-9F4D-4023-8128-B917B393A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3" y="273615"/>
            <a:ext cx="8920433" cy="631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230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3E48D-8E46-46AE-95F2-CC684B566E63}"/>
              </a:ext>
            </a:extLst>
          </p:cNvPr>
          <p:cNvSpPr/>
          <p:nvPr/>
        </p:nvSpPr>
        <p:spPr>
          <a:xfrm>
            <a:off x="2603862" y="2693126"/>
            <a:ext cx="4302035" cy="1471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6600" dirty="0"/>
              <a:t>第</a:t>
            </a:r>
            <a:r>
              <a:rPr lang="en-US" altLang="zh-CN" sz="6600" dirty="0"/>
              <a:t>4</a:t>
            </a:r>
            <a:r>
              <a:rPr lang="zh-CN" altLang="en-US" sz="6600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785689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801D9E-6902-41A4-B3F0-86D1BA7CC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314325"/>
            <a:ext cx="8886825" cy="622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290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C9422C5-FC12-4E8A-92E2-10E79B369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623887"/>
            <a:ext cx="885825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78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D537E4-EEE2-4DBC-9924-3407D9309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452437"/>
            <a:ext cx="88773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3E48D-8E46-46AE-95F2-CC684B566E63}"/>
              </a:ext>
            </a:extLst>
          </p:cNvPr>
          <p:cNvSpPr/>
          <p:nvPr/>
        </p:nvSpPr>
        <p:spPr>
          <a:xfrm>
            <a:off x="2603862" y="2693126"/>
            <a:ext cx="4302035" cy="1471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6600" dirty="0"/>
              <a:t>第</a:t>
            </a:r>
            <a:r>
              <a:rPr lang="en-US" altLang="zh-CN" sz="6600" dirty="0"/>
              <a:t>5</a:t>
            </a:r>
            <a:r>
              <a:rPr lang="zh-CN" altLang="en-US" sz="6600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2971619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DC80308-E1CE-438D-B588-F831AD8C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66687"/>
            <a:ext cx="8896350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09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4AF1DC-D0D8-4A2D-8D1B-2F7A05225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" y="319087"/>
            <a:ext cx="881062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628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6C7414E-01C1-45E7-ADE1-62F68A3A2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552450"/>
            <a:ext cx="882015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23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9F11F7-BEEC-45B5-8B52-2B20EBCE2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47712"/>
            <a:ext cx="88392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24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76A493-4A8E-4B31-BD6B-D3135A03A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490537"/>
            <a:ext cx="79914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65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3E48D-8E46-46AE-95F2-CC684B566E63}"/>
              </a:ext>
            </a:extLst>
          </p:cNvPr>
          <p:cNvSpPr/>
          <p:nvPr/>
        </p:nvSpPr>
        <p:spPr>
          <a:xfrm>
            <a:off x="2603862" y="2693126"/>
            <a:ext cx="4302035" cy="1471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6600" dirty="0"/>
              <a:t>第</a:t>
            </a:r>
            <a:r>
              <a:rPr lang="en-US" altLang="zh-CN" sz="6600" dirty="0"/>
              <a:t>6</a:t>
            </a:r>
            <a:r>
              <a:rPr lang="zh-CN" altLang="en-US" sz="6600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655479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527F8D1-9E7C-483A-A672-C83983002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09600"/>
            <a:ext cx="87630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36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B87170-133D-4A33-BE56-A5CFDEE24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628650"/>
            <a:ext cx="87630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8189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B351609-9B1E-448B-8C5C-2FE46628A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28600"/>
            <a:ext cx="874395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0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209C105-3C42-4C4E-8D67-3630AEA48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433512"/>
            <a:ext cx="847725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41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DF8861-C811-4D90-8531-BDE3A365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771650"/>
            <a:ext cx="84963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82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40D1068-9F69-4B4B-A3F0-59889F862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" y="214312"/>
            <a:ext cx="8791575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9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503E48D-8E46-46AE-95F2-CC684B566E63}"/>
              </a:ext>
            </a:extLst>
          </p:cNvPr>
          <p:cNvSpPr/>
          <p:nvPr/>
        </p:nvSpPr>
        <p:spPr>
          <a:xfrm>
            <a:off x="2603862" y="2693126"/>
            <a:ext cx="4302035" cy="14717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6600" dirty="0"/>
              <a:t>第</a:t>
            </a:r>
            <a:r>
              <a:rPr lang="en-US" altLang="zh-CN" sz="6600" dirty="0"/>
              <a:t>2</a:t>
            </a:r>
            <a:r>
              <a:rPr lang="zh-CN" altLang="en-US" sz="6600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49942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53BC18-17A7-4B0D-A112-5D8B969CA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8" y="498139"/>
            <a:ext cx="8846983" cy="58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3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9D645DE-1D94-41A8-9470-6A6C46A92F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1" y="1815106"/>
            <a:ext cx="8551817" cy="269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0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22</Words>
  <Application>Microsoft Office PowerPoint</Application>
  <PresentationFormat>全屏显示(4:3)</PresentationFormat>
  <Paragraphs>8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华文新魏</vt:lpstr>
      <vt:lpstr>Arial</vt:lpstr>
      <vt:lpstr>Calibri</vt:lpstr>
      <vt:lpstr>Calibri Light</vt:lpstr>
      <vt:lpstr>Office 主题​​</vt:lpstr>
      <vt:lpstr>半导体物理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第4-5-6章作业</dc:title>
  <dc:creator>ldc</dc:creator>
  <cp:lastModifiedBy>ldc</cp:lastModifiedBy>
  <cp:revision>6</cp:revision>
  <dcterms:created xsi:type="dcterms:W3CDTF">2019-01-08T05:01:07Z</dcterms:created>
  <dcterms:modified xsi:type="dcterms:W3CDTF">2019-01-08T09:14:13Z</dcterms:modified>
</cp:coreProperties>
</file>